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40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35090340-E69A-4D2F-9177-B1D6E6D944E7}" type="datetimeFigureOut">
              <a:rPr lang="ru-RU" smtClean="0"/>
              <a:t>09.12.2012</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9E5A254-8AFA-491B-A9AD-A1A13BD56A2C}"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5090340-E69A-4D2F-9177-B1D6E6D944E7}" type="datetimeFigureOut">
              <a:rPr lang="ru-RU" smtClean="0"/>
              <a:t>09.12.2012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9E5A254-8AFA-491B-A9AD-A1A13BD56A2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35090340-E69A-4D2F-9177-B1D6E6D944E7}" type="datetimeFigureOut">
              <a:rPr lang="ru-RU" smtClean="0"/>
              <a:t>09.12.2012</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9E5A254-8AFA-491B-A9AD-A1A13BD56A2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5090340-E69A-4D2F-9177-B1D6E6D944E7}" type="datetimeFigureOut">
              <a:rPr lang="ru-RU" smtClean="0"/>
              <a:t>09.12.2012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9E5A254-8AFA-491B-A9AD-A1A13BD56A2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35090340-E69A-4D2F-9177-B1D6E6D944E7}" type="datetimeFigureOut">
              <a:rPr lang="ru-RU" smtClean="0"/>
              <a:t>09.12.2012</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9E5A254-8AFA-491B-A9AD-A1A13BD56A2C}"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5090340-E69A-4D2F-9177-B1D6E6D944E7}" type="datetimeFigureOut">
              <a:rPr lang="ru-RU" smtClean="0"/>
              <a:t>09.12.2012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9E5A254-8AFA-491B-A9AD-A1A13BD56A2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35090340-E69A-4D2F-9177-B1D6E6D944E7}" type="datetimeFigureOut">
              <a:rPr lang="ru-RU" smtClean="0"/>
              <a:t>09.12.2012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9E5A254-8AFA-491B-A9AD-A1A13BD56A2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35090340-E69A-4D2F-9177-B1D6E6D944E7}" type="datetimeFigureOut">
              <a:rPr lang="ru-RU" smtClean="0"/>
              <a:t>09.12.2012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9E5A254-8AFA-491B-A9AD-A1A13BD56A2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35090340-E69A-4D2F-9177-B1D6E6D944E7}" type="datetimeFigureOut">
              <a:rPr lang="ru-RU" smtClean="0"/>
              <a:t>09.12.2012</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9E5A254-8AFA-491B-A9AD-A1A13BD56A2C}"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5090340-E69A-4D2F-9177-B1D6E6D944E7}" type="datetimeFigureOut">
              <a:rPr lang="ru-RU" smtClean="0"/>
              <a:t>09.12.2012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9E5A254-8AFA-491B-A9AD-A1A13BD56A2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35090340-E69A-4D2F-9177-B1D6E6D944E7}" type="datetimeFigureOut">
              <a:rPr lang="ru-RU" smtClean="0"/>
              <a:t>09.12.2012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9E5A254-8AFA-491B-A9AD-A1A13BD56A2C}"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35090340-E69A-4D2F-9177-B1D6E6D944E7}" type="datetimeFigureOut">
              <a:rPr lang="ru-RU" smtClean="0"/>
              <a:t>09.12.2012</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9E5A254-8AFA-491B-A9AD-A1A13BD56A2C}"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51720" y="533400"/>
            <a:ext cx="6420548" cy="2868168"/>
          </a:xfrm>
        </p:spPr>
        <p:txBody>
          <a:bodyPr/>
          <a:lstStyle/>
          <a:p>
            <a:r>
              <a:rPr lang="en-US" dirty="0" smtClean="0"/>
              <a:t>Mein </a:t>
            </a:r>
            <a:r>
              <a:rPr lang="en-US" dirty="0" err="1" smtClean="0"/>
              <a:t>lieblingsschauspieler</a:t>
            </a:r>
            <a:endParaRPr lang="ru-RU" dirty="0"/>
          </a:p>
        </p:txBody>
      </p:sp>
      <p:sp>
        <p:nvSpPr>
          <p:cNvPr id="3" name="Подзаголовок 2"/>
          <p:cNvSpPr>
            <a:spLocks noGrp="1"/>
          </p:cNvSpPr>
          <p:nvPr>
            <p:ph type="subTitle" idx="1"/>
          </p:nvPr>
        </p:nvSpPr>
        <p:spPr>
          <a:xfrm>
            <a:off x="1259632" y="3539864"/>
            <a:ext cx="7209588" cy="2409416"/>
          </a:xfrm>
        </p:spPr>
        <p:txBody>
          <a:bodyPr>
            <a:noAutofit/>
          </a:bodyPr>
          <a:lstStyle/>
          <a:p>
            <a:r>
              <a:rPr lang="de-DE" sz="8800" dirty="0"/>
              <a:t>Robert </a:t>
            </a:r>
            <a:r>
              <a:rPr lang="de-DE" sz="8800" dirty="0" err="1"/>
              <a:t>Pattinson</a:t>
            </a:r>
            <a:endParaRPr lang="ru-RU" sz="8800" dirty="0"/>
          </a:p>
        </p:txBody>
      </p:sp>
    </p:spTree>
    <p:extLst>
      <p:ext uri="{BB962C8B-B14F-4D97-AF65-F5344CB8AC3E}">
        <p14:creationId xmlns:p14="http://schemas.microsoft.com/office/powerpoint/2010/main" val="177637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5389098" y="1052736"/>
            <a:ext cx="3429000" cy="4151138"/>
          </a:xfrm>
        </p:spPr>
        <p:txBody>
          <a:bodyPr>
            <a:normAutofit/>
          </a:bodyPr>
          <a:lstStyle/>
          <a:p>
            <a:r>
              <a:rPr lang="de-DE" sz="3600" dirty="0"/>
              <a:t>Robert Thomas </a:t>
            </a:r>
            <a:r>
              <a:rPr lang="de-DE" sz="3600" dirty="0" err="1"/>
              <a:t>Pattinson</a:t>
            </a:r>
            <a:r>
              <a:rPr lang="de-DE" sz="3600" dirty="0"/>
              <a:t> </a:t>
            </a:r>
            <a:r>
              <a:rPr lang="de-DE" sz="3600" dirty="0" smtClean="0"/>
              <a:t>ist </a:t>
            </a:r>
            <a:r>
              <a:rPr lang="de-DE" sz="3600" dirty="0"/>
              <a:t>ein britischer Schauspieler und Musiker.</a:t>
            </a:r>
            <a:endParaRPr lang="ru-RU" sz="3600" dirty="0"/>
          </a:p>
        </p:txBody>
      </p:sp>
      <p:pic>
        <p:nvPicPr>
          <p:cNvPr id="8" name="Picture 2"/>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12599" b="12599"/>
          <a:stretch>
            <a:fillRect/>
          </a:stretch>
        </p:blipFill>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0255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4869160"/>
            <a:ext cx="7239000" cy="1636192"/>
          </a:xfrm>
        </p:spPr>
        <p:txBody>
          <a:bodyPr/>
          <a:lstStyle/>
          <a:p>
            <a:r>
              <a:rPr lang="de-DE" dirty="0"/>
              <a:t>Robert </a:t>
            </a:r>
            <a:r>
              <a:rPr lang="de-DE" dirty="0" err="1"/>
              <a:t>Pattinson</a:t>
            </a:r>
            <a:r>
              <a:rPr lang="de-DE" dirty="0"/>
              <a:t> wurde 1986 im Londoner Stadtteil Barnes geboren.</a:t>
            </a:r>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301311"/>
            <a:ext cx="2681833" cy="4480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2208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half" idx="1"/>
          </p:nvPr>
        </p:nvSpPr>
        <p:spPr/>
        <p:txBody>
          <a:bodyPr>
            <a:normAutofit fontScale="77500" lnSpcReduction="20000"/>
          </a:bodyPr>
          <a:lstStyle/>
          <a:p>
            <a:r>
              <a:rPr lang="de-DE" dirty="0" err="1"/>
              <a:t>Pattinson</a:t>
            </a:r>
            <a:r>
              <a:rPr lang="de-DE" dirty="0"/>
              <a:t> begann seine Schauspielkarriere im Alter von 15 Jahren, er arbeitete in einem Theater hinter den Kulissen. Als dann der Hauptdarsteller erkrankte, übernahm er die Rolle. Zufällig saß ein Agent im Publikum. Daher schloss er sich der Barnes </a:t>
            </a:r>
            <a:r>
              <a:rPr lang="de-DE" dirty="0" err="1"/>
              <a:t>Theatre</a:t>
            </a:r>
            <a:r>
              <a:rPr lang="de-DE" dirty="0"/>
              <a:t> Company in West London an. In dem deutschen Fernsehfilm Die Nibelungen – Der Fluch des Drachen hatte er 2004 eine Nebenrolle als Giselher. Im selben Jahr spielte er eine kleine Rolle in Mira Nairs Literaturverfilmung </a:t>
            </a:r>
            <a:r>
              <a:rPr lang="de-DE" dirty="0" err="1"/>
              <a:t>Vanity</a:t>
            </a:r>
            <a:r>
              <a:rPr lang="de-DE" dirty="0"/>
              <a:t> Fair, die Szenen wurden jedoch in der Endfassung herausgeschnitten.</a:t>
            </a:r>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260648"/>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74224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5389098" y="1196752"/>
            <a:ext cx="3429000" cy="4007122"/>
          </a:xfrm>
        </p:spPr>
        <p:txBody>
          <a:bodyPr>
            <a:normAutofit/>
          </a:bodyPr>
          <a:lstStyle/>
          <a:p>
            <a:r>
              <a:rPr lang="de-DE" sz="2400" dirty="0"/>
              <a:t>2005 übernahm er die Rolle des Cedric </a:t>
            </a:r>
            <a:r>
              <a:rPr lang="de-DE" sz="2400" dirty="0" err="1"/>
              <a:t>Diggory</a:t>
            </a:r>
            <a:r>
              <a:rPr lang="de-DE" sz="2400" dirty="0"/>
              <a:t> in Harry Potter und der Feuerkelch und wurde so einem größeren Publikum bekannt. Die Online-Version der Times erklärte ihn daraufhin zum British Star </a:t>
            </a:r>
            <a:r>
              <a:rPr lang="de-DE" sz="2400" dirty="0" err="1"/>
              <a:t>of</a:t>
            </a:r>
            <a:r>
              <a:rPr lang="de-DE" sz="2400" dirty="0"/>
              <a:t> Tomorrow</a:t>
            </a:r>
            <a:endParaRPr lang="ru-RU" sz="2400" dirty="0"/>
          </a:p>
        </p:txBody>
      </p:sp>
      <p:sp>
        <p:nvSpPr>
          <p:cNvPr id="4" name="Рисунок 3"/>
          <p:cNvSpPr>
            <a:spLocks noGrp="1"/>
          </p:cNvSpPr>
          <p:nvPr>
            <p:ph type="pic" idx="1"/>
          </p:nvPr>
        </p:nvSpPr>
        <p:spPr/>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31" y="1144078"/>
            <a:ext cx="5191242" cy="41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103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5389098" y="836712"/>
            <a:ext cx="3429000" cy="4367162"/>
          </a:xfrm>
        </p:spPr>
        <p:txBody>
          <a:bodyPr>
            <a:noAutofit/>
          </a:bodyPr>
          <a:lstStyle/>
          <a:p>
            <a:r>
              <a:rPr lang="de-DE" sz="2000" dirty="0"/>
              <a:t>Am 11. Dezember 2007 wurde </a:t>
            </a:r>
            <a:r>
              <a:rPr lang="de-DE" sz="2000" dirty="0" err="1"/>
              <a:t>Pattinson</a:t>
            </a:r>
            <a:r>
              <a:rPr lang="de-DE" sz="2000" dirty="0"/>
              <a:t> zur offiziellen Besetzung der männlichen Hauptrolle Edward Cullen in der Verfilmung des Romans Bis(s) zum Morgengrauen von </a:t>
            </a:r>
            <a:r>
              <a:rPr lang="de-DE" sz="2000" dirty="0" err="1"/>
              <a:t>Stephenie</a:t>
            </a:r>
            <a:r>
              <a:rPr lang="de-DE" sz="2000" dirty="0"/>
              <a:t> Meyer ernannt, die am 21. November 2008 in den USA angelaufen ist. Es wurden zudem zwei von ihm aufgenommene Lieder; „Never Think“ und „</a:t>
            </a:r>
            <a:r>
              <a:rPr lang="de-DE" sz="2000" dirty="0" err="1"/>
              <a:t>Let</a:t>
            </a:r>
            <a:r>
              <a:rPr lang="de-DE" sz="2000" dirty="0"/>
              <a:t> </a:t>
            </a:r>
            <a:r>
              <a:rPr lang="de-DE" sz="2000" dirty="0" err="1"/>
              <a:t>Me</a:t>
            </a:r>
            <a:r>
              <a:rPr lang="de-DE" sz="2000" dirty="0"/>
              <a:t> </a:t>
            </a:r>
            <a:r>
              <a:rPr lang="de-DE" sz="2000" dirty="0" err="1"/>
              <a:t>Sign</a:t>
            </a:r>
            <a:r>
              <a:rPr lang="de-DE" sz="2000" dirty="0"/>
              <a:t>“ in den Film aufgenommen. Auch in den vier Fortsetzungen des Films wirkte er mit.</a:t>
            </a:r>
            <a:endParaRPr lang="ru-RU" sz="2000" dirty="0"/>
          </a:p>
        </p:txBody>
      </p:sp>
      <p:sp>
        <p:nvSpPr>
          <p:cNvPr id="5" name="Рисунок 4"/>
          <p:cNvSpPr>
            <a:spLocks noGrp="1"/>
          </p:cNvSpPr>
          <p:nvPr>
            <p:ph type="pic" idx="1"/>
          </p:nvPr>
        </p:nvSpPr>
        <p:spPr/>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052736"/>
            <a:ext cx="4126850" cy="412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19421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20</TotalTime>
  <Words>227</Words>
  <Application>Microsoft Office PowerPoint</Application>
  <PresentationFormat>Экран (4:3)</PresentationFormat>
  <Paragraphs>7</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Изящная</vt:lpstr>
      <vt:lpstr>Mein lieblingsschauspieler</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Mein lieblingsschauspieler</dc:title>
  <dc:creator>User</dc:creator>
  <cp:lastModifiedBy>User</cp:lastModifiedBy>
  <cp:revision>2</cp:revision>
  <dcterms:created xsi:type="dcterms:W3CDTF">2012-12-09T19:23:27Z</dcterms:created>
  <dcterms:modified xsi:type="dcterms:W3CDTF">2012-12-09T19:43:38Z</dcterms:modified>
</cp:coreProperties>
</file>