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ADCA690-A22B-406D-B86F-2F05D747EA55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3A80-C8E7-412F-918C-869F2987F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A690-A22B-406D-B86F-2F05D747EA55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3A80-C8E7-412F-918C-869F2987F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A690-A22B-406D-B86F-2F05D747EA55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3A80-C8E7-412F-918C-869F2987F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A690-A22B-406D-B86F-2F05D747EA55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3A80-C8E7-412F-918C-869F2987F07E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A690-A22B-406D-B86F-2F05D747EA55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3A80-C8E7-412F-918C-869F2987F07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A690-A22B-406D-B86F-2F05D747EA55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3A80-C8E7-412F-918C-869F2987F07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A690-A22B-406D-B86F-2F05D747EA55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3A80-C8E7-412F-918C-869F2987F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A690-A22B-406D-B86F-2F05D747EA55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3A80-C8E7-412F-918C-869F2987F07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A690-A22B-406D-B86F-2F05D747EA55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3A80-C8E7-412F-918C-869F2987F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A690-A22B-406D-B86F-2F05D747EA55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3A80-C8E7-412F-918C-869F2987F07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A690-A22B-406D-B86F-2F05D747EA55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3A80-C8E7-412F-918C-869F2987F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ADCA690-A22B-406D-B86F-2F05D747EA55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A463A80-C8E7-412F-918C-869F2987F0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59280"/>
            <a:ext cx="6912768" cy="1295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Lieblingsschauspielerin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DE" sz="8000" b="1" dirty="0">
                <a:solidFill>
                  <a:srgbClr val="FF0000"/>
                </a:solidFill>
              </a:rPr>
              <a:t>Angelina Jolie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986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53001" y="1052736"/>
            <a:ext cx="2819399" cy="4128864"/>
          </a:xfrm>
        </p:spPr>
        <p:txBody>
          <a:bodyPr>
            <a:noAutofit/>
          </a:bodyPr>
          <a:lstStyle/>
          <a:p>
            <a:r>
              <a:rPr lang="de-DE" sz="2000" dirty="0"/>
              <a:t>Angelina Jolie </a:t>
            </a:r>
            <a:r>
              <a:rPr lang="de-DE" sz="2000" dirty="0" smtClean="0"/>
              <a:t>(* </a:t>
            </a:r>
            <a:r>
              <a:rPr lang="de-DE" sz="2000" dirty="0"/>
              <a:t>4. Juni 1975 als Angelina Jolie </a:t>
            </a:r>
            <a:r>
              <a:rPr lang="de-DE" sz="2000" dirty="0" err="1"/>
              <a:t>Voight</a:t>
            </a:r>
            <a:r>
              <a:rPr lang="de-DE" sz="2000" dirty="0"/>
              <a:t> in Los Angeles) ist eine US-amerikanische Schauspielerin, Regisseurin, Drehbuchautorin und Filmproduzentin.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3"/>
            <a:ext cx="2880320" cy="421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42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53001" y="1052736"/>
            <a:ext cx="3219399" cy="4128864"/>
          </a:xfrm>
        </p:spPr>
        <p:txBody>
          <a:bodyPr>
            <a:noAutofit/>
          </a:bodyPr>
          <a:lstStyle/>
          <a:p>
            <a:r>
              <a:rPr lang="de-DE" sz="2000" dirty="0"/>
              <a:t>Internationale Bekanntheit erlangte sie vor allem mit ihrer Darstellung der Videospielheldin Lara Croft in Lara Croft: </a:t>
            </a:r>
            <a:r>
              <a:rPr lang="de-DE" sz="2000" dirty="0" err="1"/>
              <a:t>Tomb</a:t>
            </a:r>
            <a:r>
              <a:rPr lang="de-DE" sz="2000" dirty="0"/>
              <a:t> </a:t>
            </a:r>
            <a:r>
              <a:rPr lang="de-DE" sz="2000" dirty="0" err="1"/>
              <a:t>Raider</a:t>
            </a:r>
            <a:r>
              <a:rPr lang="de-DE" sz="2000" dirty="0"/>
              <a:t> </a:t>
            </a:r>
            <a:r>
              <a:rPr lang="de-DE" sz="2000" dirty="0" smtClean="0"/>
              <a:t>. </a:t>
            </a:r>
            <a:r>
              <a:rPr lang="de-DE" sz="2000" dirty="0"/>
              <a:t>Ihren größten kommerziellen Erfolg hatte sie mit der Actionkomödie Mr. &amp; </a:t>
            </a:r>
            <a:r>
              <a:rPr lang="de-DE" sz="2000" dirty="0" err="1"/>
              <a:t>Mrs.</a:t>
            </a:r>
            <a:r>
              <a:rPr lang="de-DE" sz="2000" dirty="0"/>
              <a:t> </a:t>
            </a:r>
            <a:r>
              <a:rPr lang="de-DE" sz="2000" dirty="0" smtClean="0"/>
              <a:t>Smith.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403764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72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259632" y="1052736"/>
            <a:ext cx="3124200" cy="4293840"/>
          </a:xfrm>
        </p:spPr>
        <p:txBody>
          <a:bodyPr>
            <a:noAutofit/>
          </a:bodyPr>
          <a:lstStyle/>
          <a:p>
            <a:r>
              <a:rPr lang="de-DE" sz="2000" dirty="0"/>
              <a:t>Mit ihren schauspielerischen Leistungen gewann Jolie drei Golden </a:t>
            </a:r>
            <a:r>
              <a:rPr lang="de-DE" sz="2000" dirty="0" err="1"/>
              <a:t>Globe</a:t>
            </a:r>
            <a:r>
              <a:rPr lang="de-DE" sz="2000" dirty="0"/>
              <a:t> Awards, zwei Screen </a:t>
            </a:r>
            <a:r>
              <a:rPr lang="de-DE" sz="2000" dirty="0" err="1"/>
              <a:t>Actors</a:t>
            </a:r>
            <a:r>
              <a:rPr lang="de-DE" sz="2000" dirty="0"/>
              <a:t> </a:t>
            </a:r>
            <a:r>
              <a:rPr lang="de-DE" sz="2000" dirty="0" err="1"/>
              <a:t>Guild</a:t>
            </a:r>
            <a:r>
              <a:rPr lang="de-DE" sz="2000" dirty="0"/>
              <a:t> Awards und für ihre Rolle einer psychisch Kranken in dem Film </a:t>
            </a:r>
            <a:r>
              <a:rPr lang="de-DE" sz="2000" dirty="0" smtClean="0"/>
              <a:t>Durchgeknallt einen </a:t>
            </a:r>
            <a:r>
              <a:rPr lang="de-DE" sz="2000" dirty="0"/>
              <a:t>Oscar als Beste Nebendarstellerin.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35447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2064">
            <a:off x="5148263" y="3429000"/>
            <a:ext cx="184000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032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3789040"/>
            <a:ext cx="6400800" cy="1845568"/>
          </a:xfrm>
        </p:spPr>
        <p:txBody>
          <a:bodyPr>
            <a:noAutofit/>
          </a:bodyPr>
          <a:lstStyle/>
          <a:p>
            <a:r>
              <a:rPr lang="de-DE" sz="2000" cap="none" dirty="0">
                <a:latin typeface="Arial Narrow" pitchFamily="34" charset="0"/>
              </a:rPr>
              <a:t>In Zwei in der </a:t>
            </a:r>
            <a:r>
              <a:rPr lang="de-DE" sz="2000" cap="none" dirty="0" smtClean="0">
                <a:latin typeface="Arial Narrow" pitchFamily="34" charset="0"/>
              </a:rPr>
              <a:t>Tinte </a:t>
            </a:r>
            <a:r>
              <a:rPr lang="de-DE" sz="2000" cap="none" dirty="0">
                <a:latin typeface="Arial Narrow" pitchFamily="34" charset="0"/>
              </a:rPr>
              <a:t>stand Jolie gemeinsam mit ihren Eltern zum ersten Mal für einen Film vor der Kamera</a:t>
            </a:r>
            <a:r>
              <a:rPr lang="de-DE" sz="2000" cap="none" dirty="0" smtClean="0">
                <a:latin typeface="Arial Narrow" pitchFamily="34" charset="0"/>
              </a:rPr>
              <a:t>: </a:t>
            </a:r>
            <a:r>
              <a:rPr lang="de-DE" sz="2000" cap="none" dirty="0">
                <a:latin typeface="Arial Narrow" pitchFamily="34" charset="0"/>
              </a:rPr>
              <a:t>Während ihr Vater in der Komödie an der Seite von Ann-Margret die männliche Hauptrolle spielte, waren Jolie und Bertrand in kleineren Nebenrollen zu sehen</a:t>
            </a:r>
            <a:r>
              <a:rPr lang="de-DE" sz="2000" dirty="0"/>
              <a:t>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052736"/>
            <a:ext cx="181298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2632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body" sz="half" idx="4294967295"/>
          </p:nvPr>
        </p:nvSpPr>
        <p:spPr>
          <a:xfrm>
            <a:off x="3275856" y="1124745"/>
            <a:ext cx="4824536" cy="4026694"/>
          </a:xfrm>
        </p:spPr>
        <p:txBody>
          <a:bodyPr>
            <a:noAutofit/>
          </a:bodyPr>
          <a:lstStyle/>
          <a:p>
            <a:r>
              <a:rPr lang="de-DE" sz="1600" i="0" dirty="0">
                <a:latin typeface="Baskerville Old Face" pitchFamily="18" charset="0"/>
              </a:rPr>
              <a:t>Obwohl sie nach dem </a:t>
            </a:r>
            <a:r>
              <a:rPr lang="de-DE" sz="1600" i="0" dirty="0" err="1">
                <a:latin typeface="Baskerville Old Face" pitchFamily="18" charset="0"/>
              </a:rPr>
              <a:t>Oscargewinn</a:t>
            </a:r>
            <a:r>
              <a:rPr lang="de-DE" sz="1600" i="0" dirty="0">
                <a:latin typeface="Baskerville Old Face" pitchFamily="18" charset="0"/>
              </a:rPr>
              <a:t> für ihre schauspielerischen Fähigkeiten bekannt war, hatten ihre Filme bis dahin selten ein breites Publikum erreicht, doch Lara Croft: </a:t>
            </a:r>
            <a:r>
              <a:rPr lang="de-DE" sz="1600" i="0" dirty="0" err="1">
                <a:latin typeface="Baskerville Old Face" pitchFamily="18" charset="0"/>
              </a:rPr>
              <a:t>Tomb</a:t>
            </a:r>
            <a:r>
              <a:rPr lang="de-DE" sz="1600" i="0" dirty="0">
                <a:latin typeface="Baskerville Old Face" pitchFamily="18" charset="0"/>
              </a:rPr>
              <a:t> </a:t>
            </a:r>
            <a:r>
              <a:rPr lang="de-DE" sz="1600" i="0" dirty="0" err="1" smtClean="0">
                <a:latin typeface="Baskerville Old Face" pitchFamily="18" charset="0"/>
              </a:rPr>
              <a:t>Raider</a:t>
            </a:r>
            <a:r>
              <a:rPr lang="de-DE" sz="1600" i="0" dirty="0" smtClean="0">
                <a:latin typeface="Baskerville Old Face" pitchFamily="18" charset="0"/>
              </a:rPr>
              <a:t> </a:t>
            </a:r>
            <a:r>
              <a:rPr lang="de-DE" sz="1600" i="0" dirty="0">
                <a:latin typeface="Baskerville Old Face" pitchFamily="18" charset="0"/>
              </a:rPr>
              <a:t>machte sie zu einem internationalen Superstar. Die Titelrolle des bekannten Videospiels verlangte von Jolie einen britischen Akzent und ein umfassendes Martial-</a:t>
            </a:r>
            <a:r>
              <a:rPr lang="de-DE" sz="1600" i="0" dirty="0" err="1">
                <a:latin typeface="Baskerville Old Face" pitchFamily="18" charset="0"/>
              </a:rPr>
              <a:t>Arts</a:t>
            </a:r>
            <a:r>
              <a:rPr lang="de-DE" sz="1600" i="0" dirty="0">
                <a:latin typeface="Baskerville Old Face" pitchFamily="18" charset="0"/>
              </a:rPr>
              <a:t>-Training. Sie erhielt große Anerkennung für ihre Darbietung, der Film wurde jedoch allgemein negativ aufgenommen. </a:t>
            </a:r>
            <a:r>
              <a:rPr lang="de-DE" sz="1600" i="0" dirty="0" err="1">
                <a:latin typeface="Baskerville Old Face" pitchFamily="18" charset="0"/>
              </a:rPr>
              <a:t>Slant</a:t>
            </a:r>
            <a:r>
              <a:rPr lang="de-DE" sz="1600" i="0" dirty="0">
                <a:latin typeface="Baskerville Old Face" pitchFamily="18" charset="0"/>
              </a:rPr>
              <a:t> Magazine schrieb: „Angelina Jolie wurde geboren, um Lara Croft zu spielen, aber Regisseur Simon West erlaubt ihr nur einen Ausflug in ein billiges Computerspiel.</a:t>
            </a:r>
            <a:endParaRPr lang="ru-RU" sz="1600" i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68712"/>
            <a:ext cx="2345916" cy="317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45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1228109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Angelina Jolie und Brad Pitt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89" y="1844824"/>
            <a:ext cx="4842422" cy="360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28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389</TotalTime>
  <Words>249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Кутюр</vt:lpstr>
      <vt:lpstr>Meine Lieblingsschauspielerin</vt:lpstr>
      <vt:lpstr>Презентация PowerPoint</vt:lpstr>
      <vt:lpstr>Презентация PowerPoint</vt:lpstr>
      <vt:lpstr>Презентация PowerPoint</vt:lpstr>
      <vt:lpstr>In Zwei in der Tinte stand Jolie gemeinsam mit ihren Eltern zum ersten Mal für einen Film vor der Kamera: Während ihr Vater in der Komödie an der Seite von Ann-Margret die männliche Hauptrolle spielte, waren Jolie und Bertrand in kleineren Nebenrollen zu sehen.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Lieblingsschauspielerin</dc:title>
  <dc:creator>User</dc:creator>
  <cp:lastModifiedBy>User</cp:lastModifiedBy>
  <cp:revision>6</cp:revision>
  <dcterms:created xsi:type="dcterms:W3CDTF">2012-12-10T09:27:14Z</dcterms:created>
  <dcterms:modified xsi:type="dcterms:W3CDTF">2012-12-10T15:57:04Z</dcterms:modified>
</cp:coreProperties>
</file>